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6.jpg" ContentType="image/jpeg"/>
  <Override PartName="/ppt/media/image17.jpg" ContentType="image/jpeg"/>
  <Override PartName="/ppt/media/image19.jpg" ContentType="image/jpeg"/>
  <Override PartName="/ppt/media/image20.jpg" ContentType="image/jpeg"/>
  <Override PartName="/ppt/media/image21.jpg" ContentType="image/jpeg"/>
  <Override PartName="/ppt/media/image22.jpg" ContentType="image/jpeg"/>
  <Override PartName="/ppt/media/image23.jpg" ContentType="image/jpeg"/>
  <Override PartName="/ppt/media/image2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62" r:id="rId3"/>
    <p:sldId id="271" r:id="rId4"/>
    <p:sldId id="279" r:id="rId5"/>
    <p:sldId id="280" r:id="rId6"/>
    <p:sldId id="281" r:id="rId7"/>
    <p:sldId id="273" r:id="rId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2866" y="1272435"/>
            <a:ext cx="3846829" cy="4680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3011" y="2673094"/>
            <a:ext cx="5618988" cy="417575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679190"/>
            <a:ext cx="6487667" cy="416966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01228" y="0"/>
            <a:ext cx="3890772" cy="259994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03903" y="9144"/>
            <a:ext cx="4383024" cy="259689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685539" cy="25968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523"/>
            <a:ext cx="8745220" cy="906780"/>
          </a:xfrm>
          <a:custGeom>
            <a:avLst/>
            <a:gdLst/>
            <a:ahLst/>
            <a:cxnLst/>
            <a:rect l="l" t="t" r="r" b="b"/>
            <a:pathLst>
              <a:path w="8745220" h="906780">
                <a:moveTo>
                  <a:pt x="8518017" y="0"/>
                </a:moveTo>
                <a:lnTo>
                  <a:pt x="0" y="0"/>
                </a:lnTo>
                <a:lnTo>
                  <a:pt x="0" y="859542"/>
                </a:lnTo>
                <a:lnTo>
                  <a:pt x="11809" y="906779"/>
                </a:lnTo>
                <a:lnTo>
                  <a:pt x="8744712" y="906779"/>
                </a:lnTo>
                <a:lnTo>
                  <a:pt x="8518017" y="0"/>
                </a:lnTo>
                <a:close/>
              </a:path>
            </a:pathLst>
          </a:custGeom>
          <a:solidFill>
            <a:srgbClr val="EAA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96686" y="375650"/>
            <a:ext cx="1731933" cy="4687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3034" y="216535"/>
            <a:ext cx="7132320" cy="4771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9798" y="2486659"/>
            <a:ext cx="5807710" cy="1579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11" Type="http://schemas.openxmlformats.org/officeDocument/2006/relationships/image" Target="../media/image25.png"/><Relationship Id="rId5" Type="http://schemas.openxmlformats.org/officeDocument/2006/relationships/image" Target="../media/image10.jpeg"/><Relationship Id="rId10" Type="http://schemas.openxmlformats.org/officeDocument/2006/relationships/hyperlink" Target="mailto:info@serviceuprav.ru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97127" y="1816354"/>
            <a:ext cx="905192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2000" dirty="0">
              <a:latin typeface="Tahoma"/>
              <a:cs typeface="Tahoma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9EC64D-9212-8FA6-34AF-B25A2A96D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11" y="1604"/>
            <a:ext cx="4787978" cy="34766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B46FF1-38FB-1ADA-86DA-533F45D49F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37" y="3593180"/>
            <a:ext cx="4899144" cy="32648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A267F5-2BD0-610B-05DA-66E9648A6D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853" y="3603607"/>
            <a:ext cx="4353093" cy="32648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36668EB-B36D-0C5A-A00E-F61C3071A6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023" y="3603607"/>
            <a:ext cx="2566716" cy="32648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5876298-0341-182B-2C28-209713D0EE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343461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D27E2CC-CC6A-E9EB-C2F4-871A0A4D3E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8966" y="4484132"/>
            <a:ext cx="5778039" cy="19812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A24EF9E-093C-DDB7-0E26-2220A078E9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9" y="1604"/>
            <a:ext cx="4243939" cy="34766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B9FC19-37B7-508F-DF70-CC9BFF83C9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648200"/>
            <a:ext cx="3467733" cy="9683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730A6B-1774-F5EF-BE90-F3CB322AD0F8}"/>
              </a:ext>
            </a:extLst>
          </p:cNvPr>
          <p:cNvSpPr txBox="1"/>
          <p:nvPr/>
        </p:nvSpPr>
        <p:spPr>
          <a:xfrm>
            <a:off x="1393070" y="5448741"/>
            <a:ext cx="351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Отчет о проделанной работе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09D8AE-8E41-1CBE-AB91-ED143BA630EA}"/>
              </a:ext>
            </a:extLst>
          </p:cNvPr>
          <p:cNvSpPr txBox="1"/>
          <p:nvPr/>
        </p:nvSpPr>
        <p:spPr>
          <a:xfrm>
            <a:off x="333511" y="5862097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Период: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99A420-9BB0-7B55-C2C9-5EC86BD9B57E}"/>
              </a:ext>
            </a:extLst>
          </p:cNvPr>
          <p:cNvSpPr txBox="1"/>
          <p:nvPr/>
        </p:nvSpPr>
        <p:spPr>
          <a:xfrm>
            <a:off x="1344939" y="5856263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март 2025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745220" cy="881380"/>
          </a:xfrm>
          <a:custGeom>
            <a:avLst/>
            <a:gdLst/>
            <a:ahLst/>
            <a:cxnLst/>
            <a:rect l="l" t="t" r="r" b="b"/>
            <a:pathLst>
              <a:path w="8745220" h="881380">
                <a:moveTo>
                  <a:pt x="8524494" y="0"/>
                </a:moveTo>
                <a:lnTo>
                  <a:pt x="0" y="0"/>
                </a:lnTo>
                <a:lnTo>
                  <a:pt x="0" y="833634"/>
                </a:lnTo>
                <a:lnTo>
                  <a:pt x="11809" y="880872"/>
                </a:lnTo>
                <a:lnTo>
                  <a:pt x="8744712" y="880872"/>
                </a:lnTo>
                <a:lnTo>
                  <a:pt x="8524494" y="0"/>
                </a:lnTo>
                <a:close/>
              </a:path>
            </a:pathLst>
          </a:custGeom>
          <a:solidFill>
            <a:srgbClr val="EAA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3034" y="216535"/>
            <a:ext cx="713232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70" dirty="0"/>
              <a:t>Плановые работы </a:t>
            </a:r>
            <a:endParaRPr spc="-1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3FA735-0AD2-518F-8392-5CF8EFA1C0C6}"/>
              </a:ext>
            </a:extLst>
          </p:cNvPr>
          <p:cNvSpPr txBox="1"/>
          <p:nvPr/>
        </p:nvSpPr>
        <p:spPr>
          <a:xfrm>
            <a:off x="134068" y="1676400"/>
            <a:ext cx="5352332" cy="4611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В марте наша управляющая компания выполнила все плановые работы по содержанию вашего дома. 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Вот основные результаты:  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Ежедневная уборка мест общего пользования 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🌳 Уход за придомовой территорией 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🗑 Своевременный вывоз ТКО 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🔧 Техническое обслуживание инженерных систем 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📞 Обработано 964 заявки через диспетчерскую службу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07CFEB-2E20-E40C-AA62-5E34FB1EA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919" y="45935"/>
            <a:ext cx="2819400" cy="78426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D9E2EF8-C23C-75F8-7F87-DD64905FB2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319392"/>
            <a:ext cx="2531743" cy="51026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BBAFDA1-62C2-5521-436F-41271EB824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512" y="1319392"/>
            <a:ext cx="2870227" cy="5102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46EA45A-439B-37DE-D677-9816E1D72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A222938-1662-87B5-02D6-C5E27223BF16}"/>
              </a:ext>
            </a:extLst>
          </p:cNvPr>
          <p:cNvSpPr/>
          <p:nvPr/>
        </p:nvSpPr>
        <p:spPr>
          <a:xfrm>
            <a:off x="0" y="0"/>
            <a:ext cx="8745220" cy="881380"/>
          </a:xfrm>
          <a:custGeom>
            <a:avLst/>
            <a:gdLst/>
            <a:ahLst/>
            <a:cxnLst/>
            <a:rect l="l" t="t" r="r" b="b"/>
            <a:pathLst>
              <a:path w="8745220" h="881380">
                <a:moveTo>
                  <a:pt x="8524494" y="0"/>
                </a:moveTo>
                <a:lnTo>
                  <a:pt x="0" y="0"/>
                </a:lnTo>
                <a:lnTo>
                  <a:pt x="0" y="833634"/>
                </a:lnTo>
                <a:lnTo>
                  <a:pt x="11809" y="880872"/>
                </a:lnTo>
                <a:lnTo>
                  <a:pt x="8744712" y="880872"/>
                </a:lnTo>
                <a:lnTo>
                  <a:pt x="8524494" y="0"/>
                </a:lnTo>
                <a:close/>
              </a:path>
            </a:pathLst>
          </a:custGeom>
          <a:solidFill>
            <a:srgbClr val="EAA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4909D05-736A-7DA6-D9F3-F0670FEA5E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3034" y="216535"/>
            <a:ext cx="713232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10" dirty="0"/>
              <a:t>Работы марта  </a:t>
            </a:r>
            <a:endParaRPr spc="-1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FADA30-D671-6EEC-6A27-2A4E04C88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036" y="121090"/>
            <a:ext cx="2822693" cy="7803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BEAF59-82AF-C282-8020-9ACCFE08569C}"/>
              </a:ext>
            </a:extLst>
          </p:cNvPr>
          <p:cNvSpPr txBox="1"/>
          <p:nvPr/>
        </p:nvSpPr>
        <p:spPr>
          <a:xfrm>
            <a:off x="381000" y="1981200"/>
            <a:ext cx="48768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❄ Зимнее содержание: </a:t>
            </a:r>
          </a:p>
          <a:p>
            <a:r>
              <a:rPr lang="ru-RU" dirty="0"/>
              <a:t>Очистка территории от снега </a:t>
            </a:r>
          </a:p>
          <a:p>
            <a:r>
              <a:rPr lang="ru-RU" dirty="0"/>
              <a:t>📍 Корпус 10/1, 10/2  </a:t>
            </a:r>
          </a:p>
          <a:p>
            <a:endParaRPr lang="ru-RU" dirty="0"/>
          </a:p>
          <a:p>
            <a:r>
              <a:rPr lang="ru-RU" dirty="0"/>
              <a:t>🐭 Санитарные мероприятия: Плановая дератизация технических помещений </a:t>
            </a:r>
          </a:p>
          <a:p>
            <a:endParaRPr lang="ru-RU" dirty="0"/>
          </a:p>
          <a:p>
            <a:r>
              <a:rPr lang="ru-RU" dirty="0"/>
              <a:t>📍 Корпус 10/1, 10/2  </a:t>
            </a:r>
          </a:p>
          <a:p>
            <a:endParaRPr lang="ru-RU" dirty="0"/>
          </a:p>
          <a:p>
            <a:r>
              <a:rPr lang="ru-RU" dirty="0"/>
              <a:t>🌷 Весенние работы: Начало весенней уборки территории </a:t>
            </a:r>
          </a:p>
          <a:p>
            <a:r>
              <a:rPr lang="ru-RU" dirty="0"/>
              <a:t>📍 Корпус 10/1, 10/2  </a:t>
            </a:r>
          </a:p>
          <a:p>
            <a:endParaRPr lang="ru-RU" dirty="0"/>
          </a:p>
          <a:p>
            <a:r>
              <a:rPr lang="ru-RU" dirty="0"/>
              <a:t>Засыпка песка в песочницу </a:t>
            </a:r>
          </a:p>
          <a:p>
            <a:r>
              <a:rPr lang="ru-RU" dirty="0"/>
              <a:t>📍 Корпус 10/2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4B34C59-74E0-B0A7-CE84-25CC5D386D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372446"/>
            <a:ext cx="2281962" cy="507102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CC45275-C07F-3D05-3076-034A7377ED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91681"/>
            <a:ext cx="3788844" cy="505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3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9CA9591-8494-67BB-98B7-A3B501B55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888F51B-19CE-64D7-FCB1-0672B67FE404}"/>
              </a:ext>
            </a:extLst>
          </p:cNvPr>
          <p:cNvSpPr/>
          <p:nvPr/>
        </p:nvSpPr>
        <p:spPr>
          <a:xfrm>
            <a:off x="0" y="0"/>
            <a:ext cx="8745220" cy="881380"/>
          </a:xfrm>
          <a:custGeom>
            <a:avLst/>
            <a:gdLst/>
            <a:ahLst/>
            <a:cxnLst/>
            <a:rect l="l" t="t" r="r" b="b"/>
            <a:pathLst>
              <a:path w="8745220" h="881380">
                <a:moveTo>
                  <a:pt x="8524494" y="0"/>
                </a:moveTo>
                <a:lnTo>
                  <a:pt x="0" y="0"/>
                </a:lnTo>
                <a:lnTo>
                  <a:pt x="0" y="833634"/>
                </a:lnTo>
                <a:lnTo>
                  <a:pt x="11809" y="880872"/>
                </a:lnTo>
                <a:lnTo>
                  <a:pt x="8744712" y="880872"/>
                </a:lnTo>
                <a:lnTo>
                  <a:pt x="8524494" y="0"/>
                </a:lnTo>
                <a:close/>
              </a:path>
            </a:pathLst>
          </a:custGeom>
          <a:solidFill>
            <a:srgbClr val="EAA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4832B05-3F1C-17C6-82D1-A94AFDBBA2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3034" y="216535"/>
            <a:ext cx="713232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10" dirty="0"/>
              <a:t>Работы марта  </a:t>
            </a:r>
            <a:endParaRPr spc="-1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C45A5A-8F7C-4AF1-CC95-1F745701D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036" y="121090"/>
            <a:ext cx="2822693" cy="7803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C29BEB-9A81-8934-49E4-F30CEDF32CB8}"/>
              </a:ext>
            </a:extLst>
          </p:cNvPr>
          <p:cNvSpPr txBox="1"/>
          <p:nvPr/>
        </p:nvSpPr>
        <p:spPr>
          <a:xfrm>
            <a:off x="381000" y="1981200"/>
            <a:ext cx="48768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Лифтовое хозяйство: </a:t>
            </a:r>
          </a:p>
          <a:p>
            <a:r>
              <a:rPr lang="ru-RU" dirty="0"/>
              <a:t>Техобслуживание лифтового оборудования 📍 Корпус 10/1, 10/2  </a:t>
            </a:r>
          </a:p>
          <a:p>
            <a:endParaRPr lang="ru-RU" dirty="0"/>
          </a:p>
          <a:p>
            <a:r>
              <a:rPr lang="ru-RU" dirty="0"/>
              <a:t>Замена светильников в кабинах лифтов 📍 Корпус 10/1  </a:t>
            </a:r>
          </a:p>
          <a:p>
            <a:endParaRPr lang="ru-RU" dirty="0"/>
          </a:p>
          <a:p>
            <a:r>
              <a:rPr lang="ru-RU" dirty="0"/>
              <a:t>⚡ Электрооборудование: </a:t>
            </a:r>
          </a:p>
          <a:p>
            <a:r>
              <a:rPr lang="ru-RU" dirty="0"/>
              <a:t>Профилактика электрических щитов 📍 Корпус 10/1 (подъезды 1-10) </a:t>
            </a:r>
          </a:p>
          <a:p>
            <a:endParaRPr lang="ru-RU" dirty="0"/>
          </a:p>
          <a:p>
            <a:r>
              <a:rPr lang="ru-RU" dirty="0"/>
              <a:t>Установка светодиодной ленты 📍 Корпус 10/1, подъезд 3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98F473-5F43-A63E-B1BF-9879BBD83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944" y="1621690"/>
            <a:ext cx="3127133" cy="41695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8CA331-2C1E-A5B2-D7A4-8D2E2A2737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663" y="1621690"/>
            <a:ext cx="3127133" cy="416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3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C3239F6-9994-ED8B-A8E9-DF0AB2F3C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8D42F1D-5B23-54DC-1178-A96CC2A36612}"/>
              </a:ext>
            </a:extLst>
          </p:cNvPr>
          <p:cNvSpPr/>
          <p:nvPr/>
        </p:nvSpPr>
        <p:spPr>
          <a:xfrm>
            <a:off x="0" y="0"/>
            <a:ext cx="8745220" cy="881380"/>
          </a:xfrm>
          <a:custGeom>
            <a:avLst/>
            <a:gdLst/>
            <a:ahLst/>
            <a:cxnLst/>
            <a:rect l="l" t="t" r="r" b="b"/>
            <a:pathLst>
              <a:path w="8745220" h="881380">
                <a:moveTo>
                  <a:pt x="8524494" y="0"/>
                </a:moveTo>
                <a:lnTo>
                  <a:pt x="0" y="0"/>
                </a:lnTo>
                <a:lnTo>
                  <a:pt x="0" y="833634"/>
                </a:lnTo>
                <a:lnTo>
                  <a:pt x="11809" y="880872"/>
                </a:lnTo>
                <a:lnTo>
                  <a:pt x="8744712" y="880872"/>
                </a:lnTo>
                <a:lnTo>
                  <a:pt x="8524494" y="0"/>
                </a:lnTo>
                <a:close/>
              </a:path>
            </a:pathLst>
          </a:custGeom>
          <a:solidFill>
            <a:srgbClr val="EAA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B9DA902-C76F-49CD-032D-1CCC5B381B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3034" y="216535"/>
            <a:ext cx="713232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10" dirty="0"/>
              <a:t>Работы марта  </a:t>
            </a:r>
            <a:endParaRPr spc="-1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831DF1-3BD6-BF02-86FF-7495A5618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036" y="121090"/>
            <a:ext cx="2822693" cy="7803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DF838C-1BBD-9199-5225-50A7497AEC54}"/>
              </a:ext>
            </a:extLst>
          </p:cNvPr>
          <p:cNvSpPr txBox="1"/>
          <p:nvPr/>
        </p:nvSpPr>
        <p:spPr>
          <a:xfrm>
            <a:off x="304800" y="1524000"/>
            <a:ext cx="48768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🚪 Ремонтные работы: </a:t>
            </a:r>
          </a:p>
          <a:p>
            <a:r>
              <a:rPr lang="ru-RU" dirty="0"/>
              <a:t>Ремонт ворот </a:t>
            </a:r>
          </a:p>
          <a:p>
            <a:r>
              <a:rPr lang="ru-RU" dirty="0"/>
              <a:t>📍 Корпус 10/1, подъезд 14 </a:t>
            </a:r>
          </a:p>
          <a:p>
            <a:endParaRPr lang="ru-RU" dirty="0"/>
          </a:p>
          <a:p>
            <a:r>
              <a:rPr lang="ru-RU" dirty="0"/>
              <a:t>Регулировка доводчиков и дверей </a:t>
            </a:r>
          </a:p>
          <a:p>
            <a:r>
              <a:rPr lang="ru-RU" dirty="0"/>
              <a:t>📍 Корпус 10/2 Восстановление штукатурки стен </a:t>
            </a:r>
          </a:p>
          <a:p>
            <a:r>
              <a:rPr lang="ru-RU" dirty="0"/>
              <a:t>📍 Корпус 10/1, подъезд 10 Ремонт реечного потолка </a:t>
            </a:r>
          </a:p>
          <a:p>
            <a:r>
              <a:rPr lang="ru-RU" dirty="0"/>
              <a:t>📍 Корпус 10/1, подъезд 8 </a:t>
            </a:r>
          </a:p>
          <a:p>
            <a:endParaRPr lang="ru-RU" dirty="0"/>
          </a:p>
          <a:p>
            <a:r>
              <a:rPr lang="ru-RU" dirty="0"/>
              <a:t>Замена потолочных панелей </a:t>
            </a:r>
          </a:p>
          <a:p>
            <a:r>
              <a:rPr lang="ru-RU" dirty="0"/>
              <a:t>📍 Корпус 10/1, подъезд 11  </a:t>
            </a:r>
          </a:p>
          <a:p>
            <a:endParaRPr lang="ru-RU" dirty="0"/>
          </a:p>
          <a:p>
            <a:r>
              <a:rPr lang="ru-RU" dirty="0"/>
              <a:t>👶 Детские площадки: </a:t>
            </a:r>
          </a:p>
          <a:p>
            <a:r>
              <a:rPr lang="ru-RU" dirty="0"/>
              <a:t>Ремонт игрового оборудования 📍 Корпус 10/1 Восстановление "</a:t>
            </a:r>
            <a:r>
              <a:rPr lang="ru-RU" dirty="0" err="1"/>
              <a:t>Боточистов</a:t>
            </a:r>
            <a:r>
              <a:rPr lang="ru-RU" dirty="0"/>
              <a:t>" 📍 Корпус 10/1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3B3901-FC6A-DCF0-CAAB-4A9D8C86A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165092"/>
            <a:ext cx="2995613" cy="532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03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9E6DD22-0D6D-AF8D-3564-80B5373CD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F45C9E8-98B5-0836-8AC1-A20842BFE355}"/>
              </a:ext>
            </a:extLst>
          </p:cNvPr>
          <p:cNvSpPr/>
          <p:nvPr/>
        </p:nvSpPr>
        <p:spPr>
          <a:xfrm>
            <a:off x="0" y="0"/>
            <a:ext cx="8745220" cy="881380"/>
          </a:xfrm>
          <a:custGeom>
            <a:avLst/>
            <a:gdLst/>
            <a:ahLst/>
            <a:cxnLst/>
            <a:rect l="l" t="t" r="r" b="b"/>
            <a:pathLst>
              <a:path w="8745220" h="881380">
                <a:moveTo>
                  <a:pt x="8524494" y="0"/>
                </a:moveTo>
                <a:lnTo>
                  <a:pt x="0" y="0"/>
                </a:lnTo>
                <a:lnTo>
                  <a:pt x="0" y="833634"/>
                </a:lnTo>
                <a:lnTo>
                  <a:pt x="11809" y="880872"/>
                </a:lnTo>
                <a:lnTo>
                  <a:pt x="8744712" y="880872"/>
                </a:lnTo>
                <a:lnTo>
                  <a:pt x="8524494" y="0"/>
                </a:lnTo>
                <a:close/>
              </a:path>
            </a:pathLst>
          </a:custGeom>
          <a:solidFill>
            <a:srgbClr val="EAA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8D256EC-FC80-9436-279F-E4F81F432A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3034" y="216535"/>
            <a:ext cx="713232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10" dirty="0"/>
              <a:t>Работы марта  </a:t>
            </a:r>
            <a:endParaRPr spc="-1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4717D5-271E-75A2-54FF-5CE6F7328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036" y="121090"/>
            <a:ext cx="2822693" cy="7803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1CD1E5-E283-1BE9-2AEE-AABD6FB497C6}"/>
              </a:ext>
            </a:extLst>
          </p:cNvPr>
          <p:cNvSpPr txBox="1"/>
          <p:nvPr/>
        </p:nvSpPr>
        <p:spPr>
          <a:xfrm>
            <a:off x="304800" y="1524000"/>
            <a:ext cx="48768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🅿 Парковочные зоны: </a:t>
            </a:r>
          </a:p>
          <a:p>
            <a:r>
              <a:rPr lang="ru-RU" dirty="0"/>
              <a:t>Восстановление знаков для инвалидов </a:t>
            </a:r>
          </a:p>
          <a:p>
            <a:r>
              <a:rPr lang="ru-RU" dirty="0"/>
              <a:t>📍 Корпус 10/1 </a:t>
            </a:r>
          </a:p>
          <a:p>
            <a:endParaRPr lang="ru-RU" dirty="0"/>
          </a:p>
          <a:p>
            <a:r>
              <a:rPr lang="ru-RU" dirty="0"/>
              <a:t>🗑 Контейнерные площадки: </a:t>
            </a:r>
          </a:p>
          <a:p>
            <a:r>
              <a:rPr lang="ru-RU" dirty="0"/>
              <a:t>Ремонт ограждения </a:t>
            </a:r>
          </a:p>
          <a:p>
            <a:r>
              <a:rPr lang="ru-RU" dirty="0"/>
              <a:t>📍 Корпус 10/1 (подъезды 11-12)  </a:t>
            </a:r>
          </a:p>
          <a:p>
            <a:endParaRPr lang="ru-RU" dirty="0"/>
          </a:p>
          <a:p>
            <a:r>
              <a:rPr lang="ru-RU" dirty="0"/>
              <a:t>🔥 Безопасность: </a:t>
            </a:r>
          </a:p>
          <a:p>
            <a:r>
              <a:rPr lang="ru-RU" dirty="0"/>
              <a:t>Проверка системы АППЗ </a:t>
            </a:r>
          </a:p>
          <a:p>
            <a:r>
              <a:rPr lang="ru-RU" dirty="0"/>
              <a:t>📍 Корпус 10/1 (подъезды 1-4) </a:t>
            </a:r>
          </a:p>
          <a:p>
            <a:r>
              <a:rPr lang="ru-RU" dirty="0"/>
              <a:t> Демонтаж разбитого стеклопакета </a:t>
            </a:r>
          </a:p>
          <a:p>
            <a:r>
              <a:rPr lang="ru-RU" dirty="0"/>
              <a:t>📍 Корпус 10/2, подъезд 2 (новый на заказе)  </a:t>
            </a:r>
          </a:p>
          <a:p>
            <a:endParaRPr lang="ru-RU" dirty="0"/>
          </a:p>
          <a:p>
            <a:r>
              <a:rPr lang="ru-RU" dirty="0"/>
              <a:t>🚪 Места общего пользования: </a:t>
            </a:r>
          </a:p>
          <a:p>
            <a:r>
              <a:rPr lang="ru-RU" dirty="0"/>
              <a:t>Ремонт подвесного потолка в колясочной 📍 Корпус 10/2, подъезд 8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0EF277-C77A-3E27-074A-5E9CE5083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498957"/>
            <a:ext cx="363855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3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29D1971-2E96-4561-2548-66AFB240B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F768290-9E68-B75F-F7D6-DA776A627AEB}"/>
              </a:ext>
            </a:extLst>
          </p:cNvPr>
          <p:cNvSpPr txBox="1"/>
          <p:nvPr/>
        </p:nvSpPr>
        <p:spPr>
          <a:xfrm>
            <a:off x="897127" y="1816354"/>
            <a:ext cx="905192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2000" dirty="0">
              <a:latin typeface="Tahoma"/>
              <a:cs typeface="Tahoma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4B73B5-A2F7-F3E3-6035-49E43420DE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11" y="1604"/>
            <a:ext cx="4787978" cy="34766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7C42BD-6D6F-97ED-CBE8-7EAE314685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37" y="3593180"/>
            <a:ext cx="4899144" cy="32648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8FD26B-D5C7-2283-635F-48E2298D57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853" y="3603607"/>
            <a:ext cx="4353093" cy="32648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005EED5-74DB-5BC2-832A-5B979B3511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023" y="3603607"/>
            <a:ext cx="2566716" cy="32648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2E248D1-C2FF-A8B1-0629-2450EBE5C3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343461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273F523-F132-57A7-2F81-B6A81E4DE9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7272" y="4495800"/>
            <a:ext cx="5778039" cy="19812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24F2359-BA55-EC73-E390-659E49B1AD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9" y="1604"/>
            <a:ext cx="4243939" cy="34766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EA1A11-3B77-3A8F-E1BE-03B8247597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648200"/>
            <a:ext cx="3467733" cy="9683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9B4CFA-B764-83A1-2354-17093641CD93}"/>
              </a:ext>
            </a:extLst>
          </p:cNvPr>
          <p:cNvSpPr txBox="1"/>
          <p:nvPr/>
        </p:nvSpPr>
        <p:spPr>
          <a:xfrm>
            <a:off x="333511" y="5862097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EBDEE9-92C2-F62A-CE40-07E8BD805323}"/>
              </a:ext>
            </a:extLst>
          </p:cNvPr>
          <p:cNvSpPr txBox="1"/>
          <p:nvPr/>
        </p:nvSpPr>
        <p:spPr>
          <a:xfrm>
            <a:off x="1389277" y="5486401"/>
            <a:ext cx="2954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ru-RU" sz="1400" b="1" i="0" dirty="0">
                <a:solidFill>
                  <a:srgbClr val="0E0820"/>
                </a:solidFill>
                <a:effectLst/>
                <a:latin typeface="Alumni Sans"/>
              </a:rPr>
              <a:t>Диспетчерская (812) 493  77 05</a:t>
            </a:r>
            <a:endParaRPr lang="ru-RU" sz="1400" b="1" dirty="0">
              <a:solidFill>
                <a:srgbClr val="0E0820"/>
              </a:solidFill>
              <a:latin typeface="Alumni Sans"/>
            </a:endParaRPr>
          </a:p>
          <a:p>
            <a:pPr algn="l">
              <a:buNone/>
            </a:pPr>
            <a:r>
              <a:rPr lang="ru-RU" sz="1400" b="1" i="0" dirty="0">
                <a:solidFill>
                  <a:srgbClr val="0E0820"/>
                </a:solidFill>
                <a:effectLst/>
                <a:latin typeface="Alumni Sans"/>
              </a:rPr>
              <a:t>Бухгалтерия       (812) 313 41 82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67EDA7-BF67-4C4A-C062-6292C029DA19}"/>
              </a:ext>
            </a:extLst>
          </p:cNvPr>
          <p:cNvSpPr txBox="1"/>
          <p:nvPr/>
        </p:nvSpPr>
        <p:spPr>
          <a:xfrm>
            <a:off x="1438174" y="6020668"/>
            <a:ext cx="2340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0" u="none" strike="noStrike" dirty="0">
                <a:solidFill>
                  <a:srgbClr val="A6E476"/>
                </a:solidFill>
                <a:effectLst/>
                <a:latin typeface="Arial Rounded MT Bold" panose="020F0704030504030204" pitchFamily="34" charset="0"/>
                <a:cs typeface="Arial" panose="020B0604020202020204" pitchFamily="34" charset="0"/>
                <a:hlinkClick r:id="rId10"/>
              </a:rPr>
              <a:t>info@serviceuprav.ru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C07087-D73A-AA7B-7995-E344221BC0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800000">
            <a:off x="7411116" y="889230"/>
            <a:ext cx="4757622" cy="19813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46CE26E-EB86-F28B-6B0F-4BAFABA716F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62" y="906310"/>
            <a:ext cx="1947212" cy="194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07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300</Words>
  <Application>Microsoft Office PowerPoint</Application>
  <PresentationFormat>Широкоэкранный</PresentationFormat>
  <Paragraphs>71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Alumni Sans</vt:lpstr>
      <vt:lpstr>Arial</vt:lpstr>
      <vt:lpstr>Arial Rounded MT Bold</vt:lpstr>
      <vt:lpstr>Tahoma</vt:lpstr>
      <vt:lpstr>Verdana</vt:lpstr>
      <vt:lpstr>Office Theme</vt:lpstr>
      <vt:lpstr>Презентация PowerPoint</vt:lpstr>
      <vt:lpstr>Плановые работы </vt:lpstr>
      <vt:lpstr>Работы марта  </vt:lpstr>
      <vt:lpstr>Работы марта  </vt:lpstr>
      <vt:lpstr>Работы марта  </vt:lpstr>
      <vt:lpstr>Работы марта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Гладкая Олеся Вячеславовна</dc:creator>
  <cp:lastModifiedBy>Marketing4 LRS</cp:lastModifiedBy>
  <cp:revision>5</cp:revision>
  <dcterms:created xsi:type="dcterms:W3CDTF">2025-03-29T11:18:28Z</dcterms:created>
  <dcterms:modified xsi:type="dcterms:W3CDTF">2025-04-04T11:42:29Z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2025-03-29T00:00:00Z</vt:filetime>
  </property>
  <property fmtid="{D5CDD505-2E9C-101B-9397-08002B2CF9AE}" pid="5" name="Producer">
    <vt:lpwstr>Microsoft® PowerPoint® 2016</vt:lpwstr>
  </property>
</Properties>
</file>